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2" r:id="rId4"/>
    <p:sldId id="263" r:id="rId5"/>
    <p:sldId id="264" r:id="rId6"/>
    <p:sldId id="265" r:id="rId7"/>
    <p:sldId id="266" r:id="rId8"/>
    <p:sldId id="275" r:id="rId9"/>
    <p:sldId id="270" r:id="rId10"/>
    <p:sldId id="271" r:id="rId11"/>
    <p:sldId id="272" r:id="rId12"/>
    <p:sldId id="27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27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37"/>
    <p:restoredTop sz="94624"/>
  </p:normalViewPr>
  <p:slideViewPr>
    <p:cSldViewPr snapToGrid="0" snapToObjects="1">
      <p:cViewPr varScale="1">
        <p:scale>
          <a:sx n="90" d="100"/>
          <a:sy n="90" d="100"/>
        </p:scale>
        <p:origin x="71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vi-VN" dirty="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dirty="0"/>
              <a:t>Click to edit Master subtitle style</a:t>
            </a:r>
            <a:endParaRPr lang="en-US" dirty="0"/>
          </a:p>
        </p:txBody>
      </p:sp>
      <p:sp>
        <p:nvSpPr>
          <p:cNvPr id="4" name="Date Placeholder 3"/>
          <p:cNvSpPr>
            <a:spLocks noGrp="1"/>
          </p:cNvSpPr>
          <p:nvPr>
            <p:ph type="dt" sz="half" idx="10"/>
          </p:nvPr>
        </p:nvSpPr>
        <p:spPr/>
        <p:txBody>
          <a:bodyPr/>
          <a:lstStyle/>
          <a:p>
            <a:fld id="{52FE4538-307D-B246-ABAB-3F8279438AEE}" type="datetimeFigureOut">
              <a:rPr lang="en-US" smtClean="0"/>
              <a:t>5/18/21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6F5861-3C5A-D243-9A7F-73FEE9A1453D}" type="slidenum">
              <a:rPr lang="en-US" smtClean="0"/>
              <a:t>‹#›</a:t>
            </a:fld>
            <a:endParaRPr lang="en-US"/>
          </a:p>
        </p:txBody>
      </p:sp>
    </p:spTree>
    <p:extLst>
      <p:ext uri="{BB962C8B-B14F-4D97-AF65-F5344CB8AC3E}">
        <p14:creationId xmlns:p14="http://schemas.microsoft.com/office/powerpoint/2010/main" val="973958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Date Placeholder 3"/>
          <p:cNvSpPr>
            <a:spLocks noGrp="1"/>
          </p:cNvSpPr>
          <p:nvPr>
            <p:ph type="dt" sz="half" idx="10"/>
          </p:nvPr>
        </p:nvSpPr>
        <p:spPr/>
        <p:txBody>
          <a:bodyPr/>
          <a:lstStyle/>
          <a:p>
            <a:fld id="{52FE4538-307D-B246-ABAB-3F8279438AEE}" type="datetimeFigureOut">
              <a:rPr lang="en-US" smtClean="0"/>
              <a:t>5/18/21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6F5861-3C5A-D243-9A7F-73FEE9A1453D}" type="slidenum">
              <a:rPr lang="en-US" smtClean="0"/>
              <a:t>‹#›</a:t>
            </a:fld>
            <a:endParaRPr lang="en-US"/>
          </a:p>
        </p:txBody>
      </p:sp>
    </p:spTree>
    <p:extLst>
      <p:ext uri="{BB962C8B-B14F-4D97-AF65-F5344CB8AC3E}">
        <p14:creationId xmlns:p14="http://schemas.microsoft.com/office/powerpoint/2010/main" val="526132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061357"/>
            <a:ext cx="2628900" cy="5115606"/>
          </a:xfrm>
        </p:spPr>
        <p:txBody>
          <a:bodyPr vert="eaVert"/>
          <a:lstStyle/>
          <a:p>
            <a:r>
              <a:rPr lang="vi-VN"/>
              <a:t>Click to edit Master title style</a:t>
            </a:r>
            <a:endParaRPr lang="en-US" dirty="0"/>
          </a:p>
        </p:txBody>
      </p:sp>
      <p:sp>
        <p:nvSpPr>
          <p:cNvPr id="3" name="Vertical Text Placeholder 2"/>
          <p:cNvSpPr>
            <a:spLocks noGrp="1"/>
          </p:cNvSpPr>
          <p:nvPr>
            <p:ph type="body" orient="vert" idx="1"/>
          </p:nvPr>
        </p:nvSpPr>
        <p:spPr>
          <a:xfrm>
            <a:off x="838200" y="1061357"/>
            <a:ext cx="7734300" cy="5115606"/>
          </a:xfrm>
        </p:spPr>
        <p:txBody>
          <a:bodyPr vert="eaVert"/>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4" name="Date Placeholder 3"/>
          <p:cNvSpPr>
            <a:spLocks noGrp="1"/>
          </p:cNvSpPr>
          <p:nvPr>
            <p:ph type="dt" sz="half" idx="10"/>
          </p:nvPr>
        </p:nvSpPr>
        <p:spPr/>
        <p:txBody>
          <a:bodyPr/>
          <a:lstStyle/>
          <a:p>
            <a:fld id="{52FE4538-307D-B246-ABAB-3F8279438AEE}" type="datetimeFigureOut">
              <a:rPr lang="en-US" smtClean="0"/>
              <a:t>5/18/21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6F5861-3C5A-D243-9A7F-73FEE9A1453D}" type="slidenum">
              <a:rPr lang="en-US" smtClean="0"/>
              <a:t>‹#›</a:t>
            </a:fld>
            <a:endParaRPr lang="en-US"/>
          </a:p>
        </p:txBody>
      </p:sp>
    </p:spTree>
    <p:extLst>
      <p:ext uri="{BB962C8B-B14F-4D97-AF65-F5344CB8AC3E}">
        <p14:creationId xmlns:p14="http://schemas.microsoft.com/office/powerpoint/2010/main" val="1523828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Click to edit Master title style</a:t>
            </a:r>
            <a:endParaRPr lang="en-US" dirty="0"/>
          </a:p>
        </p:txBody>
      </p:sp>
      <p:sp>
        <p:nvSpPr>
          <p:cNvPr id="3" name="Content Placeholder 2"/>
          <p:cNvSpPr>
            <a:spLocks noGrp="1"/>
          </p:cNvSpPr>
          <p:nvPr>
            <p:ph idx="1"/>
          </p:nvPr>
        </p:nvSpPr>
        <p:spPr/>
        <p:txBody>
          <a:bodyPr/>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4" name="Date Placeholder 3"/>
          <p:cNvSpPr>
            <a:spLocks noGrp="1"/>
          </p:cNvSpPr>
          <p:nvPr>
            <p:ph type="dt" sz="half" idx="10"/>
          </p:nvPr>
        </p:nvSpPr>
        <p:spPr/>
        <p:txBody>
          <a:bodyPr/>
          <a:lstStyle/>
          <a:p>
            <a:fld id="{52FE4538-307D-B246-ABAB-3F8279438AEE}" type="datetimeFigureOut">
              <a:rPr lang="en-US" smtClean="0"/>
              <a:t>5/18/21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6F5861-3C5A-D243-9A7F-73FEE9A1453D}" type="slidenum">
              <a:rPr lang="en-US" smtClean="0"/>
              <a:t>‹#›</a:t>
            </a:fld>
            <a:endParaRPr lang="en-US"/>
          </a:p>
        </p:txBody>
      </p:sp>
    </p:spTree>
    <p:extLst>
      <p:ext uri="{BB962C8B-B14F-4D97-AF65-F5344CB8AC3E}">
        <p14:creationId xmlns:p14="http://schemas.microsoft.com/office/powerpoint/2010/main" val="1336761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vi-VN" dirty="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Click to edit Master text styles</a:t>
            </a:r>
          </a:p>
        </p:txBody>
      </p:sp>
      <p:sp>
        <p:nvSpPr>
          <p:cNvPr id="4" name="Date Placeholder 3"/>
          <p:cNvSpPr>
            <a:spLocks noGrp="1"/>
          </p:cNvSpPr>
          <p:nvPr>
            <p:ph type="dt" sz="half" idx="10"/>
          </p:nvPr>
        </p:nvSpPr>
        <p:spPr/>
        <p:txBody>
          <a:bodyPr/>
          <a:lstStyle/>
          <a:p>
            <a:fld id="{52FE4538-307D-B246-ABAB-3F8279438AEE}" type="datetimeFigureOut">
              <a:rPr lang="en-US" smtClean="0"/>
              <a:t>5/18/21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6F5861-3C5A-D243-9A7F-73FEE9A1453D}" type="slidenum">
              <a:rPr lang="en-US" smtClean="0"/>
              <a:t>‹#›</a:t>
            </a:fld>
            <a:endParaRPr lang="en-US"/>
          </a:p>
        </p:txBody>
      </p:sp>
    </p:spTree>
    <p:extLst>
      <p:ext uri="{BB962C8B-B14F-4D97-AF65-F5344CB8AC3E}">
        <p14:creationId xmlns:p14="http://schemas.microsoft.com/office/powerpoint/2010/main" val="671664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5" name="Date Placeholder 4"/>
          <p:cNvSpPr>
            <a:spLocks noGrp="1"/>
          </p:cNvSpPr>
          <p:nvPr>
            <p:ph type="dt" sz="half" idx="10"/>
          </p:nvPr>
        </p:nvSpPr>
        <p:spPr/>
        <p:txBody>
          <a:bodyPr/>
          <a:lstStyle/>
          <a:p>
            <a:fld id="{52FE4538-307D-B246-ABAB-3F8279438AEE}" type="datetimeFigureOut">
              <a:rPr lang="en-US" smtClean="0"/>
              <a:t>5/18/21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6F5861-3C5A-D243-9A7F-73FEE9A1453D}" type="slidenum">
              <a:rPr lang="en-US" smtClean="0"/>
              <a:t>‹#›</a:t>
            </a:fld>
            <a:endParaRPr lang="en-US"/>
          </a:p>
        </p:txBody>
      </p:sp>
    </p:spTree>
    <p:extLst>
      <p:ext uri="{BB962C8B-B14F-4D97-AF65-F5344CB8AC3E}">
        <p14:creationId xmlns:p14="http://schemas.microsoft.com/office/powerpoint/2010/main" val="1498211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898071"/>
            <a:ext cx="10515600" cy="792617"/>
          </a:xfrm>
        </p:spPr>
        <p:txBody>
          <a:bodyPr/>
          <a:lstStyle/>
          <a:p>
            <a:r>
              <a:rPr lang="vi-VN" dirty="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7" name="Date Placeholder 6"/>
          <p:cNvSpPr>
            <a:spLocks noGrp="1"/>
          </p:cNvSpPr>
          <p:nvPr>
            <p:ph type="dt" sz="half" idx="10"/>
          </p:nvPr>
        </p:nvSpPr>
        <p:spPr/>
        <p:txBody>
          <a:bodyPr/>
          <a:lstStyle/>
          <a:p>
            <a:fld id="{52FE4538-307D-B246-ABAB-3F8279438AEE}" type="datetimeFigureOut">
              <a:rPr lang="en-US" smtClean="0"/>
              <a:t>5/18/21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6F5861-3C5A-D243-9A7F-73FEE9A1453D}" type="slidenum">
              <a:rPr lang="en-US" smtClean="0"/>
              <a:t>‹#›</a:t>
            </a:fld>
            <a:endParaRPr lang="en-US"/>
          </a:p>
        </p:txBody>
      </p:sp>
    </p:spTree>
    <p:extLst>
      <p:ext uri="{BB962C8B-B14F-4D97-AF65-F5344CB8AC3E}">
        <p14:creationId xmlns:p14="http://schemas.microsoft.com/office/powerpoint/2010/main" val="1193020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Click to edit Master title style</a:t>
            </a:r>
            <a:endParaRPr lang="en-US"/>
          </a:p>
        </p:txBody>
      </p:sp>
      <p:sp>
        <p:nvSpPr>
          <p:cNvPr id="3" name="Date Placeholder 2"/>
          <p:cNvSpPr>
            <a:spLocks noGrp="1"/>
          </p:cNvSpPr>
          <p:nvPr>
            <p:ph type="dt" sz="half" idx="10"/>
          </p:nvPr>
        </p:nvSpPr>
        <p:spPr/>
        <p:txBody>
          <a:bodyPr/>
          <a:lstStyle/>
          <a:p>
            <a:fld id="{52FE4538-307D-B246-ABAB-3F8279438AEE}" type="datetimeFigureOut">
              <a:rPr lang="en-US" smtClean="0"/>
              <a:t>5/18/21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6F5861-3C5A-D243-9A7F-73FEE9A1453D}" type="slidenum">
              <a:rPr lang="en-US" smtClean="0"/>
              <a:t>‹#›</a:t>
            </a:fld>
            <a:endParaRPr lang="en-US"/>
          </a:p>
        </p:txBody>
      </p:sp>
    </p:spTree>
    <p:extLst>
      <p:ext uri="{BB962C8B-B14F-4D97-AF65-F5344CB8AC3E}">
        <p14:creationId xmlns:p14="http://schemas.microsoft.com/office/powerpoint/2010/main" val="36260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FE4538-307D-B246-ABAB-3F8279438AEE}" type="datetimeFigureOut">
              <a:rPr lang="en-US" smtClean="0"/>
              <a:t>5/18/21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6F5861-3C5A-D243-9A7F-73FEE9A1453D}" type="slidenum">
              <a:rPr lang="en-US" smtClean="0"/>
              <a:t>‹#›</a:t>
            </a:fld>
            <a:endParaRPr lang="en-US"/>
          </a:p>
        </p:txBody>
      </p:sp>
    </p:spTree>
    <p:extLst>
      <p:ext uri="{BB962C8B-B14F-4D97-AF65-F5344CB8AC3E}">
        <p14:creationId xmlns:p14="http://schemas.microsoft.com/office/powerpoint/2010/main" val="1697376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069975"/>
          </a:xfrm>
        </p:spPr>
        <p:txBody>
          <a:bodyPr anchor="b"/>
          <a:lstStyle>
            <a:lvl1pPr>
              <a:defRPr sz="3200"/>
            </a:lvl1pPr>
          </a:lstStyle>
          <a:p>
            <a:r>
              <a:rPr lang="vi-VN"/>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Click to edit Master text styles</a:t>
            </a:r>
          </a:p>
        </p:txBody>
      </p:sp>
      <p:sp>
        <p:nvSpPr>
          <p:cNvPr id="5" name="Date Placeholder 4"/>
          <p:cNvSpPr>
            <a:spLocks noGrp="1"/>
          </p:cNvSpPr>
          <p:nvPr>
            <p:ph type="dt" sz="half" idx="10"/>
          </p:nvPr>
        </p:nvSpPr>
        <p:spPr/>
        <p:txBody>
          <a:bodyPr/>
          <a:lstStyle/>
          <a:p>
            <a:fld id="{52FE4538-307D-B246-ABAB-3F8279438AEE}" type="datetimeFigureOut">
              <a:rPr lang="en-US" smtClean="0"/>
              <a:t>5/18/21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6F5861-3C5A-D243-9A7F-73FEE9A1453D}" type="slidenum">
              <a:rPr lang="en-US" smtClean="0"/>
              <a:t>‹#›</a:t>
            </a:fld>
            <a:endParaRPr lang="en-US"/>
          </a:p>
        </p:txBody>
      </p:sp>
    </p:spTree>
    <p:extLst>
      <p:ext uri="{BB962C8B-B14F-4D97-AF65-F5344CB8AC3E}">
        <p14:creationId xmlns:p14="http://schemas.microsoft.com/office/powerpoint/2010/main" val="637295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069975"/>
          </a:xfrm>
        </p:spPr>
        <p:txBody>
          <a:bodyPr anchor="b"/>
          <a:lstStyle>
            <a:lvl1pPr>
              <a:defRPr sz="3200"/>
            </a:lvl1pPr>
          </a:lstStyle>
          <a:p>
            <a:r>
              <a:rPr lang="vi-VN"/>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Click to edit Master text styles</a:t>
            </a:r>
          </a:p>
        </p:txBody>
      </p:sp>
      <p:sp>
        <p:nvSpPr>
          <p:cNvPr id="5" name="Date Placeholder 4"/>
          <p:cNvSpPr>
            <a:spLocks noGrp="1"/>
          </p:cNvSpPr>
          <p:nvPr>
            <p:ph type="dt" sz="half" idx="10"/>
          </p:nvPr>
        </p:nvSpPr>
        <p:spPr/>
        <p:txBody>
          <a:bodyPr/>
          <a:lstStyle/>
          <a:p>
            <a:fld id="{52FE4538-307D-B246-ABAB-3F8279438AEE}" type="datetimeFigureOut">
              <a:rPr lang="en-US" smtClean="0"/>
              <a:t>5/18/21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6F5861-3C5A-D243-9A7F-73FEE9A1453D}" type="slidenum">
              <a:rPr lang="en-US" smtClean="0"/>
              <a:t>‹#›</a:t>
            </a:fld>
            <a:endParaRPr lang="en-US"/>
          </a:p>
        </p:txBody>
      </p:sp>
    </p:spTree>
    <p:extLst>
      <p:ext uri="{BB962C8B-B14F-4D97-AF65-F5344CB8AC3E}">
        <p14:creationId xmlns:p14="http://schemas.microsoft.com/office/powerpoint/2010/main" val="1527815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984652"/>
            <a:ext cx="10515600" cy="814187"/>
          </a:xfrm>
          <a:prstGeom prst="rect">
            <a:avLst/>
          </a:prstGeom>
        </p:spPr>
        <p:txBody>
          <a:bodyPr vert="horz" lIns="91440" tIns="45720" rIns="91440" bIns="45720" rtlCol="0" anchor="ctr">
            <a:normAutofit/>
          </a:bodyPr>
          <a:lstStyle/>
          <a:p>
            <a:r>
              <a:rPr lang="vi-VN" dirty="0"/>
              <a:t>Click to edit Master title style</a:t>
            </a:r>
            <a:endParaRPr lang="en-US" dirty="0"/>
          </a:p>
        </p:txBody>
      </p:sp>
      <p:sp>
        <p:nvSpPr>
          <p:cNvPr id="3" name="Text Placeholder 2"/>
          <p:cNvSpPr>
            <a:spLocks noGrp="1"/>
          </p:cNvSpPr>
          <p:nvPr>
            <p:ph type="body" idx="1"/>
          </p:nvPr>
        </p:nvSpPr>
        <p:spPr>
          <a:xfrm>
            <a:off x="838200" y="1978227"/>
            <a:ext cx="10515600" cy="4198736"/>
          </a:xfrm>
          <a:prstGeom prst="rect">
            <a:avLst/>
          </a:prstGeom>
        </p:spPr>
        <p:txBody>
          <a:bodyPr vert="horz" lIns="91440" tIns="45720" rIns="91440" bIns="45720" rtlCol="0">
            <a:normAutofit/>
          </a:bodyPr>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yriad Pro" charset="0"/>
                <a:ea typeface="Myriad Pro" charset="0"/>
                <a:cs typeface="Myriad Pro" charset="0"/>
              </a:defRPr>
            </a:lvl1pPr>
          </a:lstStyle>
          <a:p>
            <a:fld id="{52FE4538-307D-B246-ABAB-3F8279438AEE}" type="datetimeFigureOut">
              <a:rPr lang="en-US" smtClean="0"/>
              <a:pPr/>
              <a:t>5/18/21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yriad Pro" charset="0"/>
                <a:ea typeface="Myriad Pro" charset="0"/>
                <a:cs typeface="Myriad Pro"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yriad Pro" charset="0"/>
                <a:ea typeface="Myriad Pro" charset="0"/>
                <a:cs typeface="Myriad Pro" charset="0"/>
              </a:defRPr>
            </a:lvl1pPr>
          </a:lstStyle>
          <a:p>
            <a:fld id="{326F5861-3C5A-D243-9A7F-73FEE9A1453D}" type="slidenum">
              <a:rPr lang="en-US" smtClean="0"/>
              <a:pPr/>
              <a:t>‹#›</a:t>
            </a:fld>
            <a:endParaRPr lang="en-US"/>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361005" y="230188"/>
            <a:ext cx="2648677" cy="575078"/>
          </a:xfrm>
          <a:prstGeom prst="rect">
            <a:avLst/>
          </a:prstGeom>
        </p:spPr>
      </p:pic>
      <p:cxnSp>
        <p:nvCxnSpPr>
          <p:cNvPr id="10" name="Straight Connector 9"/>
          <p:cNvCxnSpPr>
            <a:stCxn id="8" idx="1"/>
          </p:cNvCxnSpPr>
          <p:nvPr userDrawn="1"/>
        </p:nvCxnSpPr>
        <p:spPr>
          <a:xfrm flipH="1" flipV="1">
            <a:off x="838200" y="516835"/>
            <a:ext cx="8522805" cy="892"/>
          </a:xfrm>
          <a:prstGeom prst="line">
            <a:avLst/>
          </a:prstGeom>
          <a:ln w="25400">
            <a:solidFill>
              <a:srgbClr val="2727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21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i="0" kern="1200">
          <a:solidFill>
            <a:schemeClr val="tx1"/>
          </a:solidFill>
          <a:latin typeface="Myriad Pro Semibold" charset="0"/>
          <a:ea typeface="Myriad Pro Semibold" charset="0"/>
          <a:cs typeface="Myriad Pro Semibold"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yriad Pro" charset="0"/>
          <a:ea typeface="Myriad Pro" charset="0"/>
          <a:cs typeface="Myriad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yriad Pro" charset="0"/>
          <a:ea typeface="Myriad Pro" charset="0"/>
          <a:cs typeface="Myriad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yriad Pro" charset="0"/>
          <a:ea typeface="Myriad Pro" charset="0"/>
          <a:cs typeface="Myriad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br>
              <a:rPr lang="vi-VN" dirty="0"/>
            </a:br>
            <a:r>
              <a:rPr lang="vi-VN" dirty="0"/>
              <a:t>Box Model</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05395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[Bài tập] Sử dụng màu sắc</a:t>
            </a:r>
            <a:endParaRPr lang="en-US" dirty="0"/>
          </a:p>
        </p:txBody>
      </p:sp>
      <p:sp>
        <p:nvSpPr>
          <p:cNvPr id="3" name="Content Placeholder 2"/>
          <p:cNvSpPr>
            <a:spLocks noGrp="1"/>
          </p:cNvSpPr>
          <p:nvPr>
            <p:ph idx="1"/>
          </p:nvPr>
        </p:nvSpPr>
        <p:spPr/>
        <p:txBody>
          <a:bodyPr/>
          <a:lstStyle/>
          <a:p>
            <a:r>
              <a:rPr lang="vi-VN" dirty="0"/>
              <a:t>Làm theo hướng dẫn để thực hành các cách sử dụng màu sắc khác nhau.</a:t>
            </a:r>
            <a:endParaRPr lang="en-US" dirty="0"/>
          </a:p>
          <a:p>
            <a:endParaRPr lang="en-US" dirty="0"/>
          </a:p>
        </p:txBody>
      </p:sp>
    </p:spTree>
    <p:extLst>
      <p:ext uri="{BB962C8B-B14F-4D97-AF65-F5344CB8AC3E}">
        <p14:creationId xmlns:p14="http://schemas.microsoft.com/office/powerpoint/2010/main" val="758739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a:t>[Bài tập lớn] Clone trang chủ Wikipedia</a:t>
            </a:r>
            <a:endParaRPr lang="en-US" dirty="0"/>
          </a:p>
        </p:txBody>
      </p:sp>
      <p:sp>
        <p:nvSpPr>
          <p:cNvPr id="3" name="Content Placeholder 2"/>
          <p:cNvSpPr>
            <a:spLocks noGrp="1"/>
          </p:cNvSpPr>
          <p:nvPr>
            <p:ph idx="1"/>
          </p:nvPr>
        </p:nvSpPr>
        <p:spPr/>
        <p:txBody>
          <a:bodyPr/>
          <a:lstStyle/>
          <a:p>
            <a:r>
              <a:rPr lang="vi-VN" dirty="0"/>
              <a:t>Luyện tập sử dụng các thẻ HTML đã học và thuộc tính của chúng thông qua việc tạo một trang web mới, sao chép các tính năng chính của trang chủ trang Wikipedia tiếng Việt.</a:t>
            </a:r>
            <a:endParaRPr lang="en-US" dirty="0"/>
          </a:p>
          <a:p>
            <a:endParaRPr lang="en-US" dirty="0"/>
          </a:p>
        </p:txBody>
      </p:sp>
    </p:spTree>
    <p:extLst>
      <p:ext uri="{BB962C8B-B14F-4D97-AF65-F5344CB8AC3E}">
        <p14:creationId xmlns:p14="http://schemas.microsoft.com/office/powerpoint/2010/main" val="96510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[Dự án] Vẽ Prototype</a:t>
            </a:r>
            <a:endParaRPr lang="en-US" dirty="0"/>
          </a:p>
        </p:txBody>
      </p:sp>
      <p:sp>
        <p:nvSpPr>
          <p:cNvPr id="3" name="Content Placeholder 2"/>
          <p:cNvSpPr>
            <a:spLocks noGrp="1"/>
          </p:cNvSpPr>
          <p:nvPr>
            <p:ph idx="1"/>
          </p:nvPr>
        </p:nvSpPr>
        <p:spPr/>
        <p:txBody>
          <a:bodyPr/>
          <a:lstStyle/>
          <a:p>
            <a:r>
              <a:rPr lang="vi-VN" dirty="0"/>
              <a:t>Sử dụng công cụ vẽ Prototype để thiết kế giao diện phác thảo cho trang chủ và 3 trang con.</a:t>
            </a:r>
            <a:endParaRPr lang="en-US" dirty="0"/>
          </a:p>
        </p:txBody>
      </p:sp>
    </p:spTree>
    <p:extLst>
      <p:ext uri="{BB962C8B-B14F-4D97-AF65-F5344CB8AC3E}">
        <p14:creationId xmlns:p14="http://schemas.microsoft.com/office/powerpoint/2010/main" val="519670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Mục tiêu</a:t>
            </a:r>
            <a:endParaRPr lang="en-US" dirty="0"/>
          </a:p>
        </p:txBody>
      </p:sp>
      <p:sp>
        <p:nvSpPr>
          <p:cNvPr id="3" name="Content Placeholder 2"/>
          <p:cNvSpPr>
            <a:spLocks noGrp="1"/>
          </p:cNvSpPr>
          <p:nvPr>
            <p:ph idx="1"/>
          </p:nvPr>
        </p:nvSpPr>
        <p:spPr/>
        <p:txBody>
          <a:bodyPr/>
          <a:lstStyle/>
          <a:p>
            <a:r>
              <a:rPr lang="vi-VN" dirty="0"/>
              <a:t>Nắm rõ về các thành phần của Box Model</a:t>
            </a:r>
          </a:p>
          <a:p>
            <a:r>
              <a:rPr lang="vi-VN" dirty="0"/>
              <a:t>Sử dụng được các thuộc tính CSS dành cho border, heigth, width, margin, padding, corner-radius</a:t>
            </a:r>
          </a:p>
          <a:p>
            <a:r>
              <a:rPr lang="vi-VN" dirty="0"/>
              <a:t>Luyện tập sử dụng màu dưới nhiều cách khác nhau: tên gọi, mã hex, rgb, opacity</a:t>
            </a:r>
          </a:p>
        </p:txBody>
      </p:sp>
    </p:spTree>
    <p:extLst>
      <p:ext uri="{BB962C8B-B14F-4D97-AF65-F5344CB8AC3E}">
        <p14:creationId xmlns:p14="http://schemas.microsoft.com/office/powerpoint/2010/main" val="2131578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Box Model</a:t>
            </a:r>
            <a:endParaRPr lang="en-US" dirty="0"/>
          </a:p>
        </p:txBody>
      </p:sp>
      <p:sp>
        <p:nvSpPr>
          <p:cNvPr id="3" name="Content Placeholder 2"/>
          <p:cNvSpPr>
            <a:spLocks noGrp="1"/>
          </p:cNvSpPr>
          <p:nvPr>
            <p:ph idx="1"/>
          </p:nvPr>
        </p:nvSpPr>
        <p:spPr>
          <a:xfrm>
            <a:off x="838200" y="1978227"/>
            <a:ext cx="5842000" cy="4198736"/>
          </a:xfrm>
        </p:spPr>
        <p:txBody>
          <a:bodyPr>
            <a:normAutofit lnSpcReduction="10000"/>
          </a:bodyPr>
          <a:lstStyle/>
          <a:p>
            <a:r>
              <a:rPr lang="vi-VN" dirty="0"/>
              <a:t>Box Model </a:t>
            </a:r>
            <a:r>
              <a:rPr lang="vi-VN" dirty="0" err="1"/>
              <a:t>là</a:t>
            </a:r>
            <a:r>
              <a:rPr lang="vi-VN" dirty="0"/>
              <a:t> </a:t>
            </a:r>
            <a:r>
              <a:rPr lang="en-GB" dirty="0" err="1"/>
              <a:t>hình</a:t>
            </a:r>
            <a:r>
              <a:rPr lang="en-GB" dirty="0"/>
              <a:t> </a:t>
            </a:r>
            <a:r>
              <a:rPr lang="en-GB" dirty="0" err="1"/>
              <a:t>thức</a:t>
            </a:r>
            <a:r>
              <a:rPr lang="en-GB" dirty="0"/>
              <a:t> </a:t>
            </a:r>
            <a:r>
              <a:rPr lang="en-GB" dirty="0" err="1"/>
              <a:t>biểu</a:t>
            </a:r>
            <a:r>
              <a:rPr lang="en-GB" dirty="0"/>
              <a:t> </a:t>
            </a:r>
            <a:r>
              <a:rPr lang="en-GB" dirty="0" err="1"/>
              <a:t>diễn</a:t>
            </a:r>
            <a:r>
              <a:rPr lang="en-GB" dirty="0"/>
              <a:t> </a:t>
            </a:r>
            <a:r>
              <a:rPr lang="en-GB" dirty="0" err="1"/>
              <a:t>tất</a:t>
            </a:r>
            <a:r>
              <a:rPr lang="en-GB" dirty="0"/>
              <a:t> </a:t>
            </a:r>
            <a:r>
              <a:rPr lang="en-GB" dirty="0" err="1"/>
              <a:t>cả</a:t>
            </a:r>
            <a:r>
              <a:rPr lang="en-GB" dirty="0"/>
              <a:t> </a:t>
            </a:r>
            <a:r>
              <a:rPr lang="en-GB" dirty="0" err="1"/>
              <a:t>các</a:t>
            </a:r>
            <a:r>
              <a:rPr lang="en-GB" dirty="0"/>
              <a:t> </a:t>
            </a:r>
            <a:r>
              <a:rPr lang="en-GB" dirty="0" err="1"/>
              <a:t>thành</a:t>
            </a:r>
            <a:r>
              <a:rPr lang="en-GB" dirty="0"/>
              <a:t> </a:t>
            </a:r>
            <a:r>
              <a:rPr lang="en-GB" dirty="0" err="1"/>
              <a:t>phần</a:t>
            </a:r>
            <a:r>
              <a:rPr lang="en-GB" dirty="0"/>
              <a:t> </a:t>
            </a:r>
            <a:r>
              <a:rPr lang="en-GB" dirty="0" err="1"/>
              <a:t>trong</a:t>
            </a:r>
            <a:r>
              <a:rPr lang="en-GB" dirty="0"/>
              <a:t> trang web </a:t>
            </a:r>
            <a:r>
              <a:rPr lang="en-GB" dirty="0" err="1"/>
              <a:t>dưới</a:t>
            </a:r>
            <a:r>
              <a:rPr lang="en-GB" dirty="0"/>
              <a:t> </a:t>
            </a:r>
            <a:r>
              <a:rPr lang="en-GB" dirty="0" err="1"/>
              <a:t>dạng</a:t>
            </a:r>
            <a:r>
              <a:rPr lang="en-GB" dirty="0"/>
              <a:t> </a:t>
            </a:r>
            <a:r>
              <a:rPr lang="en-GB" dirty="0" err="1"/>
              <a:t>các</a:t>
            </a:r>
            <a:r>
              <a:rPr lang="en-GB" dirty="0"/>
              <a:t> </a:t>
            </a:r>
            <a:r>
              <a:rPr lang="en-GB" dirty="0" err="1"/>
              <a:t>hộp</a:t>
            </a:r>
            <a:r>
              <a:rPr lang="en-GB" dirty="0"/>
              <a:t> (box)</a:t>
            </a:r>
          </a:p>
          <a:p>
            <a:r>
              <a:rPr lang="en-GB" dirty="0" err="1"/>
              <a:t>Việc</a:t>
            </a:r>
            <a:r>
              <a:rPr lang="en-GB" dirty="0"/>
              <a:t> </a:t>
            </a:r>
            <a:r>
              <a:rPr lang="en-GB" dirty="0" err="1"/>
              <a:t>hiểu</a:t>
            </a:r>
            <a:r>
              <a:rPr lang="en-GB" dirty="0"/>
              <a:t> </a:t>
            </a:r>
            <a:r>
              <a:rPr lang="en-GB" dirty="0" err="1"/>
              <a:t>và</a:t>
            </a:r>
            <a:r>
              <a:rPr lang="en-GB" dirty="0"/>
              <a:t> </a:t>
            </a:r>
            <a:r>
              <a:rPr lang="en-GB" dirty="0" err="1"/>
              <a:t>sử</a:t>
            </a:r>
            <a:r>
              <a:rPr lang="en-GB" dirty="0"/>
              <a:t> </a:t>
            </a:r>
            <a:r>
              <a:rPr lang="en-GB" dirty="0" err="1"/>
              <a:t>dụng</a:t>
            </a:r>
            <a:r>
              <a:rPr lang="en-GB" dirty="0"/>
              <a:t> Box Model </a:t>
            </a:r>
            <a:r>
              <a:rPr lang="en-GB" dirty="0" err="1"/>
              <a:t>là</a:t>
            </a:r>
            <a:r>
              <a:rPr lang="en-GB" dirty="0"/>
              <a:t> </a:t>
            </a:r>
            <a:r>
              <a:rPr lang="en-GB" dirty="0" err="1"/>
              <a:t>rất</a:t>
            </a:r>
            <a:r>
              <a:rPr lang="en-GB" dirty="0"/>
              <a:t> </a:t>
            </a:r>
            <a:r>
              <a:rPr lang="en-GB" dirty="0" err="1"/>
              <a:t>quan</a:t>
            </a:r>
            <a:r>
              <a:rPr lang="en-GB" dirty="0"/>
              <a:t> </a:t>
            </a:r>
            <a:r>
              <a:rPr lang="en-GB" dirty="0" err="1"/>
              <a:t>trọng</a:t>
            </a:r>
            <a:r>
              <a:rPr lang="en-GB" dirty="0"/>
              <a:t> </a:t>
            </a:r>
            <a:r>
              <a:rPr lang="en-GB" dirty="0" err="1"/>
              <a:t>trong</a:t>
            </a:r>
            <a:r>
              <a:rPr lang="en-GB" dirty="0"/>
              <a:t> </a:t>
            </a:r>
            <a:r>
              <a:rPr lang="en-GB" dirty="0" err="1"/>
              <a:t>thiết</a:t>
            </a:r>
            <a:r>
              <a:rPr lang="en-GB" dirty="0"/>
              <a:t> </a:t>
            </a:r>
            <a:r>
              <a:rPr lang="en-GB" dirty="0" err="1"/>
              <a:t>kế</a:t>
            </a:r>
            <a:r>
              <a:rPr lang="en-GB" dirty="0"/>
              <a:t> web</a:t>
            </a:r>
            <a:endParaRPr lang="vi-VN" dirty="0"/>
          </a:p>
          <a:p>
            <a:r>
              <a:rPr lang="vi-VN" dirty="0"/>
              <a:t>Các </a:t>
            </a:r>
            <a:r>
              <a:rPr lang="vi-VN" dirty="0" err="1"/>
              <a:t>thành</a:t>
            </a:r>
            <a:r>
              <a:rPr lang="vi-VN" dirty="0"/>
              <a:t> </a:t>
            </a:r>
            <a:r>
              <a:rPr lang="vi-VN" dirty="0" err="1"/>
              <a:t>phần</a:t>
            </a:r>
            <a:r>
              <a:rPr lang="en-GB" dirty="0"/>
              <a:t> </a:t>
            </a:r>
            <a:r>
              <a:rPr lang="en-GB" dirty="0" err="1"/>
              <a:t>của</a:t>
            </a:r>
            <a:r>
              <a:rPr lang="en-GB" dirty="0"/>
              <a:t> </a:t>
            </a:r>
            <a:r>
              <a:rPr lang="en-GB" dirty="0" err="1"/>
              <a:t>một</a:t>
            </a:r>
            <a:r>
              <a:rPr lang="en-GB" dirty="0"/>
              <a:t> box</a:t>
            </a:r>
            <a:r>
              <a:rPr lang="vi-VN" dirty="0"/>
              <a:t>:</a:t>
            </a:r>
          </a:p>
          <a:p>
            <a:pPr lvl="1"/>
            <a:r>
              <a:rPr lang="vi-VN" dirty="0"/>
              <a:t>Lề (margin)</a:t>
            </a:r>
          </a:p>
          <a:p>
            <a:pPr lvl="1"/>
            <a:r>
              <a:rPr lang="vi-VN" dirty="0"/>
              <a:t>Đường viền (border)</a:t>
            </a:r>
          </a:p>
          <a:p>
            <a:pPr lvl="1"/>
            <a:r>
              <a:rPr lang="vi-VN" dirty="0"/>
              <a:t>Vùng đệm (padding)</a:t>
            </a:r>
          </a:p>
          <a:p>
            <a:pPr lvl="1"/>
            <a:r>
              <a:rPr lang="vi-VN" dirty="0"/>
              <a:t>Nội dung (content)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149" y="1798839"/>
            <a:ext cx="5179201" cy="4129088"/>
          </a:xfrm>
          <a:prstGeom prst="rect">
            <a:avLst/>
          </a:prstGeom>
        </p:spPr>
      </p:pic>
    </p:spTree>
    <p:extLst>
      <p:ext uri="{BB962C8B-B14F-4D97-AF65-F5344CB8AC3E}">
        <p14:creationId xmlns:p14="http://schemas.microsoft.com/office/powerpoint/2010/main" val="1392121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Đường viền (border)</a:t>
            </a:r>
            <a:endParaRPr lang="en-US" dirty="0"/>
          </a:p>
        </p:txBody>
      </p:sp>
      <p:pic>
        <p:nvPicPr>
          <p:cNvPr id="5" name="Picture 4"/>
          <p:cNvPicPr>
            <a:picLocks noChangeAspect="1"/>
          </p:cNvPicPr>
          <p:nvPr/>
        </p:nvPicPr>
        <p:blipFill>
          <a:blip r:embed="rId2"/>
          <a:stretch>
            <a:fillRect/>
          </a:stretch>
        </p:blipFill>
        <p:spPr>
          <a:xfrm>
            <a:off x="838200" y="2699344"/>
            <a:ext cx="3833813" cy="1985367"/>
          </a:xfrm>
          <a:prstGeom prst="rect">
            <a:avLst/>
          </a:prstGeom>
        </p:spPr>
      </p:pic>
      <p:pic>
        <p:nvPicPr>
          <p:cNvPr id="7" name="Picture 6"/>
          <p:cNvPicPr>
            <a:picLocks noChangeAspect="1"/>
          </p:cNvPicPr>
          <p:nvPr/>
        </p:nvPicPr>
        <p:blipFill>
          <a:blip r:embed="rId3"/>
          <a:stretch>
            <a:fillRect/>
          </a:stretch>
        </p:blipFill>
        <p:spPr>
          <a:xfrm>
            <a:off x="6070600" y="2557462"/>
            <a:ext cx="5283200" cy="2413000"/>
          </a:xfrm>
          <a:prstGeom prst="rect">
            <a:avLst/>
          </a:prstGeom>
        </p:spPr>
      </p:pic>
    </p:spTree>
    <p:extLst>
      <p:ext uri="{BB962C8B-B14F-4D97-AF65-F5344CB8AC3E}">
        <p14:creationId xmlns:p14="http://schemas.microsoft.com/office/powerpoint/2010/main" val="1386867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Độ rộng, độ cao</a:t>
            </a:r>
            <a:endParaRPr lang="en-US" dirty="0"/>
          </a:p>
        </p:txBody>
      </p:sp>
      <p:pic>
        <p:nvPicPr>
          <p:cNvPr id="5" name="Picture 4"/>
          <p:cNvPicPr>
            <a:picLocks noChangeAspect="1"/>
          </p:cNvPicPr>
          <p:nvPr/>
        </p:nvPicPr>
        <p:blipFill>
          <a:blip r:embed="rId2"/>
          <a:stretch>
            <a:fillRect/>
          </a:stretch>
        </p:blipFill>
        <p:spPr>
          <a:xfrm>
            <a:off x="838200" y="2234405"/>
            <a:ext cx="4251728" cy="2203451"/>
          </a:xfrm>
          <a:prstGeom prst="rect">
            <a:avLst/>
          </a:prstGeom>
        </p:spPr>
      </p:pic>
      <p:pic>
        <p:nvPicPr>
          <p:cNvPr id="6" name="Picture 5"/>
          <p:cNvPicPr>
            <a:picLocks noChangeAspect="1"/>
          </p:cNvPicPr>
          <p:nvPr/>
        </p:nvPicPr>
        <p:blipFill>
          <a:blip r:embed="rId3"/>
          <a:stretch>
            <a:fillRect/>
          </a:stretch>
        </p:blipFill>
        <p:spPr>
          <a:xfrm>
            <a:off x="6649877" y="2150268"/>
            <a:ext cx="4703923" cy="1185863"/>
          </a:xfrm>
          <a:prstGeom prst="rect">
            <a:avLst/>
          </a:prstGeom>
        </p:spPr>
      </p:pic>
      <p:pic>
        <p:nvPicPr>
          <p:cNvPr id="8" name="Picture 7"/>
          <p:cNvPicPr>
            <a:picLocks noChangeAspect="1"/>
          </p:cNvPicPr>
          <p:nvPr/>
        </p:nvPicPr>
        <p:blipFill>
          <a:blip r:embed="rId4"/>
          <a:stretch>
            <a:fillRect/>
          </a:stretch>
        </p:blipFill>
        <p:spPr>
          <a:xfrm>
            <a:off x="6649877" y="4050011"/>
            <a:ext cx="4133850" cy="1993398"/>
          </a:xfrm>
          <a:prstGeom prst="rect">
            <a:avLst/>
          </a:prstGeom>
        </p:spPr>
      </p:pic>
    </p:spTree>
    <p:extLst>
      <p:ext uri="{BB962C8B-B14F-4D97-AF65-F5344CB8AC3E}">
        <p14:creationId xmlns:p14="http://schemas.microsoft.com/office/powerpoint/2010/main" val="702330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Góc tròn (rounded corner)</a:t>
            </a:r>
            <a:endParaRPr lang="en-US" dirty="0"/>
          </a:p>
        </p:txBody>
      </p:sp>
      <p:pic>
        <p:nvPicPr>
          <p:cNvPr id="4" name="Picture 3"/>
          <p:cNvPicPr>
            <a:picLocks noChangeAspect="1"/>
          </p:cNvPicPr>
          <p:nvPr/>
        </p:nvPicPr>
        <p:blipFill>
          <a:blip r:embed="rId2"/>
          <a:stretch>
            <a:fillRect/>
          </a:stretch>
        </p:blipFill>
        <p:spPr>
          <a:xfrm>
            <a:off x="838200" y="2020887"/>
            <a:ext cx="3405188" cy="2107974"/>
          </a:xfrm>
          <a:prstGeom prst="rect">
            <a:avLst/>
          </a:prstGeom>
        </p:spPr>
      </p:pic>
      <p:pic>
        <p:nvPicPr>
          <p:cNvPr id="5" name="Picture 4"/>
          <p:cNvPicPr>
            <a:picLocks noChangeAspect="1"/>
          </p:cNvPicPr>
          <p:nvPr/>
        </p:nvPicPr>
        <p:blipFill>
          <a:blip r:embed="rId3"/>
          <a:stretch>
            <a:fillRect/>
          </a:stretch>
        </p:blipFill>
        <p:spPr>
          <a:xfrm>
            <a:off x="838200" y="4350909"/>
            <a:ext cx="3960813" cy="1988234"/>
          </a:xfrm>
          <a:prstGeom prst="rect">
            <a:avLst/>
          </a:prstGeom>
        </p:spPr>
      </p:pic>
      <p:pic>
        <p:nvPicPr>
          <p:cNvPr id="6" name="Picture 5"/>
          <p:cNvPicPr>
            <a:picLocks noChangeAspect="1"/>
          </p:cNvPicPr>
          <p:nvPr/>
        </p:nvPicPr>
        <p:blipFill>
          <a:blip r:embed="rId4"/>
          <a:stretch>
            <a:fillRect/>
          </a:stretch>
        </p:blipFill>
        <p:spPr>
          <a:xfrm>
            <a:off x="7505700" y="1798839"/>
            <a:ext cx="2824163" cy="2257062"/>
          </a:xfrm>
          <a:prstGeom prst="rect">
            <a:avLst/>
          </a:prstGeom>
        </p:spPr>
      </p:pic>
      <p:pic>
        <p:nvPicPr>
          <p:cNvPr id="7" name="Picture 6"/>
          <p:cNvPicPr>
            <a:picLocks noChangeAspect="1"/>
          </p:cNvPicPr>
          <p:nvPr/>
        </p:nvPicPr>
        <p:blipFill>
          <a:blip r:embed="rId5"/>
          <a:stretch>
            <a:fillRect/>
          </a:stretch>
        </p:blipFill>
        <p:spPr>
          <a:xfrm>
            <a:off x="7505700" y="4288431"/>
            <a:ext cx="2824163" cy="2243702"/>
          </a:xfrm>
          <a:prstGeom prst="rect">
            <a:avLst/>
          </a:prstGeom>
        </p:spPr>
      </p:pic>
    </p:spTree>
    <p:extLst>
      <p:ext uri="{BB962C8B-B14F-4D97-AF65-F5344CB8AC3E}">
        <p14:creationId xmlns:p14="http://schemas.microsoft.com/office/powerpoint/2010/main" val="289772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Màu sắc</a:t>
            </a:r>
            <a:endParaRPr lang="en-US" dirty="0"/>
          </a:p>
        </p:txBody>
      </p:sp>
      <p:pic>
        <p:nvPicPr>
          <p:cNvPr id="5" name="Picture 4"/>
          <p:cNvPicPr>
            <a:picLocks noChangeAspect="1"/>
          </p:cNvPicPr>
          <p:nvPr/>
        </p:nvPicPr>
        <p:blipFill>
          <a:blip r:embed="rId2"/>
          <a:stretch>
            <a:fillRect/>
          </a:stretch>
        </p:blipFill>
        <p:spPr>
          <a:xfrm>
            <a:off x="5564024" y="1798839"/>
            <a:ext cx="6161251" cy="4292108"/>
          </a:xfrm>
          <a:prstGeom prst="rect">
            <a:avLst/>
          </a:prstGeom>
        </p:spPr>
      </p:pic>
      <p:sp>
        <p:nvSpPr>
          <p:cNvPr id="7" name="Content Placeholder 2"/>
          <p:cNvSpPr>
            <a:spLocks noGrp="1"/>
          </p:cNvSpPr>
          <p:nvPr>
            <p:ph idx="1"/>
          </p:nvPr>
        </p:nvSpPr>
        <p:spPr>
          <a:xfrm>
            <a:off x="838200" y="1978227"/>
            <a:ext cx="4333875" cy="4198736"/>
          </a:xfrm>
        </p:spPr>
        <p:txBody>
          <a:bodyPr/>
          <a:lstStyle/>
          <a:p>
            <a:r>
              <a:rPr lang="en-US" dirty="0"/>
              <a:t>T</a:t>
            </a:r>
            <a:r>
              <a:rPr lang="vi-VN" dirty="0"/>
              <a:t>ên màu</a:t>
            </a:r>
          </a:p>
          <a:p>
            <a:r>
              <a:rPr lang="vi-VN" dirty="0"/>
              <a:t>Mã HEX</a:t>
            </a:r>
          </a:p>
          <a:p>
            <a:r>
              <a:rPr lang="vi-VN" dirty="0"/>
              <a:t>RGB</a:t>
            </a:r>
            <a:endParaRPr lang="en-US" dirty="0"/>
          </a:p>
        </p:txBody>
      </p:sp>
    </p:spTree>
    <p:extLst>
      <p:ext uri="{BB962C8B-B14F-4D97-AF65-F5344CB8AC3E}">
        <p14:creationId xmlns:p14="http://schemas.microsoft.com/office/powerpoint/2010/main" val="525229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Các đơn vị đo trong CSS</a:t>
            </a:r>
            <a:endParaRPr lang="en-US" dirty="0"/>
          </a:p>
        </p:txBody>
      </p:sp>
      <p:sp>
        <p:nvSpPr>
          <p:cNvPr id="3" name="Content Placeholder 2"/>
          <p:cNvSpPr>
            <a:spLocks noGrp="1"/>
          </p:cNvSpPr>
          <p:nvPr>
            <p:ph idx="1"/>
          </p:nvPr>
        </p:nvSpPr>
        <p:spPr/>
        <p:txBody>
          <a:bodyPr/>
          <a:lstStyle/>
          <a:p>
            <a:r>
              <a:rPr lang="vi-VN" dirty="0"/>
              <a:t>Đơn vị đo </a:t>
            </a:r>
            <a:r>
              <a:rPr lang="vi-VN"/>
              <a:t>tương đối</a:t>
            </a:r>
            <a:endParaRPr lang="vi-VN" dirty="0"/>
          </a:p>
          <a:p>
            <a:r>
              <a:rPr lang="vi-VN" dirty="0"/>
              <a:t>Đơn vị đo tuyệt đối</a:t>
            </a:r>
          </a:p>
          <a:p>
            <a:r>
              <a:rPr lang="vi-VN" dirty="0"/>
              <a:t>Các đơn vị đo thông dụng:</a:t>
            </a:r>
          </a:p>
          <a:p>
            <a:pPr lvl="1"/>
            <a:r>
              <a:rPr lang="vi-VN" dirty="0">
                <a:latin typeface="Courier" charset="0"/>
                <a:ea typeface="Courier" charset="0"/>
                <a:cs typeface="Courier" charset="0"/>
              </a:rPr>
              <a:t>em</a:t>
            </a:r>
          </a:p>
          <a:p>
            <a:pPr lvl="1"/>
            <a:r>
              <a:rPr lang="vi-VN" dirty="0">
                <a:latin typeface="Courier" charset="0"/>
                <a:ea typeface="Courier" charset="0"/>
                <a:cs typeface="Courier" charset="0"/>
              </a:rPr>
              <a:t>%</a:t>
            </a:r>
          </a:p>
          <a:p>
            <a:pPr lvl="1"/>
            <a:r>
              <a:rPr lang="vi-VN" dirty="0">
                <a:latin typeface="Courier" charset="0"/>
                <a:ea typeface="Courier" charset="0"/>
                <a:cs typeface="Courier" charset="0"/>
              </a:rPr>
              <a:t>px</a:t>
            </a:r>
          </a:p>
          <a:p>
            <a:pPr lvl="1"/>
            <a:r>
              <a:rPr lang="vi-VN" dirty="0">
                <a:latin typeface="Courier" charset="0"/>
                <a:ea typeface="Courier" charset="0"/>
                <a:cs typeface="Courier" charset="0"/>
              </a:rPr>
              <a:t>pt</a:t>
            </a:r>
          </a:p>
          <a:p>
            <a:pPr lvl="1"/>
            <a:endParaRPr lang="en-US" dirty="0"/>
          </a:p>
        </p:txBody>
      </p:sp>
    </p:spTree>
    <p:extLst>
      <p:ext uri="{BB962C8B-B14F-4D97-AF65-F5344CB8AC3E}">
        <p14:creationId xmlns:p14="http://schemas.microsoft.com/office/powerpoint/2010/main" val="366255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[Bài </a:t>
            </a:r>
            <a:r>
              <a:rPr lang="vi-VN"/>
              <a:t>tập] Làm việc với Box Model</a:t>
            </a:r>
            <a:endParaRPr lang="en-US" dirty="0"/>
          </a:p>
        </p:txBody>
      </p:sp>
      <p:sp>
        <p:nvSpPr>
          <p:cNvPr id="3" name="Content Placeholder 2"/>
          <p:cNvSpPr>
            <a:spLocks noGrp="1"/>
          </p:cNvSpPr>
          <p:nvPr>
            <p:ph idx="1"/>
          </p:nvPr>
        </p:nvSpPr>
        <p:spPr/>
        <p:txBody>
          <a:bodyPr/>
          <a:lstStyle/>
          <a:p>
            <a:r>
              <a:rPr lang="vi-VN" dirty="0"/>
              <a:t>Làm theo hướng dẫn để luyện tập với Box Model</a:t>
            </a:r>
            <a:endParaRPr lang="en-US" dirty="0"/>
          </a:p>
        </p:txBody>
      </p:sp>
    </p:spTree>
    <p:extLst>
      <p:ext uri="{BB962C8B-B14F-4D97-AF65-F5344CB8AC3E}">
        <p14:creationId xmlns:p14="http://schemas.microsoft.com/office/powerpoint/2010/main" val="5463759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286</Words>
  <Application>Microsoft Macintosh PowerPoint</Application>
  <PresentationFormat>Widescreen</PresentationFormat>
  <Paragraphs>36</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Courier</vt:lpstr>
      <vt:lpstr>Myriad Pro</vt:lpstr>
      <vt:lpstr>Myriad Pro Semibold</vt:lpstr>
      <vt:lpstr>Office Theme</vt:lpstr>
      <vt:lpstr> Box Model</vt:lpstr>
      <vt:lpstr>Mục tiêu</vt:lpstr>
      <vt:lpstr>Box Model</vt:lpstr>
      <vt:lpstr>Đường viền (border)</vt:lpstr>
      <vt:lpstr>Độ rộng, độ cao</vt:lpstr>
      <vt:lpstr>Góc tròn (rounded corner)</vt:lpstr>
      <vt:lpstr>Màu sắc</vt:lpstr>
      <vt:lpstr>Các đơn vị đo trong CSS</vt:lpstr>
      <vt:lpstr>[Bài tập] Làm việc với Box Model</vt:lpstr>
      <vt:lpstr>[Bài tập] Sử dụng màu sắc</vt:lpstr>
      <vt:lpstr>[Bài tập lớn] Clone trang chủ Wikipedia</vt:lpstr>
      <vt:lpstr>[Dự án] Vẽ Prototype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Nhật Nguyễn Khắc</dc:creator>
  <cp:lastModifiedBy>Mai Tuyet</cp:lastModifiedBy>
  <cp:revision>47</cp:revision>
  <dcterms:created xsi:type="dcterms:W3CDTF">2017-03-15T10:39:15Z</dcterms:created>
  <dcterms:modified xsi:type="dcterms:W3CDTF">2021-05-18T07:51:02Z</dcterms:modified>
</cp:coreProperties>
</file>